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62" d="100"/>
          <a:sy n="162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04F89-6F2C-1CC2-D080-780F38C0C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3CAD02-49C9-B8BC-0165-24C2798DD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97D12-114B-64D9-C839-C5C86D582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E6987-ADF3-5842-F231-E1D799FE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A9B82-9AC5-F40E-2E04-27E9E513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310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E3258-6469-44DF-0A10-BB7D11C8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8C354-6566-B538-B550-CAB1CADF0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2B83C-379F-F26B-B6F4-7655AAC6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5739E-ACB9-5D2C-FDFA-C6BB9D90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D9DB27-D8BF-D517-4B66-BD5F0349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80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D37131-5091-6D78-AC8C-6EA40A7B7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4916DA-C5BA-BE64-5F67-BC20E2ACE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05354-8381-CA27-1D24-8E405D96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88AB9-7F06-E61A-8307-6A69F4DE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D3B9D-BA62-135C-CB56-4BB56B6C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62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40FDA-A11E-98B4-945B-CC910E14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156BDF-D380-BC2A-4BEC-77D9BD1A1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2A3CD-4EE8-6CF9-8926-9577CAD8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EF303-9428-AEBE-DD12-DB0159F3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1D82E-DD16-AEDB-AE61-381B56E6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969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DDE21-B992-FE8B-6378-144A03C9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0A3C6-A4E1-27D6-B429-763BEF5B0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823EA-D343-1ABB-7411-86098DB9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29631-CEA1-1919-BA96-B3473722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12274-26F7-A886-4AE7-9F3A0408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5437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15445-DC27-1155-60B6-E392ACEA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7D7A6-891F-76D9-5DEF-EC848E0BA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C568C-52F6-0EAE-C584-4272FC6DF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055150-2361-F4AF-0E5C-ACC40404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7DE7F-94CF-0094-C5E0-8F3D44E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D72F55-05A4-0FF8-F8A6-3FB51CF9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248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F8E30-525C-039B-6694-95F0D35F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28339-7147-4205-F7CB-8999F3A8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BA1E5-0F4C-EB9F-B231-4217BC095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193581-7CC3-73D0-E715-81B7AF39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0D6EF4-7195-7696-2E98-060CE7DA9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FB61FB-A829-8ADA-07FD-1AF70AB6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4B7EE9-E291-26E4-142B-CB657EB0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6F712C-FC20-06CA-6450-74361E2F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05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E854C-732B-3CC2-75B3-16484C63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0EFB78-3464-8BC6-0B92-E09D0729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58B96F-9357-6734-4572-A669A923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CD8007-2658-C11F-E3A6-6B80FDFB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085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120B4-E0F5-C559-A7E7-5237919F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0345E-62B3-2723-5A28-71D79BD34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ECF48-986A-D5FB-51AF-775DE7CC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477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4B7D2-7E46-4FFF-D2CB-233236A25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01AE4-B448-6148-5272-204D6979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2D97F0-D3E2-0976-29AC-CFBECA29B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51FA7-3950-D95E-8F38-5F050EDE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5E4A58-24E4-CA9B-4EBC-6FAE793A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43701F-AB31-411A-105C-2DA5C0A2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196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3A304-6F19-F684-CB8D-A738A7F7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1FB64-82C4-790D-BCEB-B525093CB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F7B48F-0DFE-5FC3-1EC2-2488D17AD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4917C-3AF8-6658-BF7D-FBB9B0EA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1D581-1635-3CE0-66DD-F907410E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D8AAA-3DE4-6A40-A540-2FE2C48C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44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91A44B-5685-2678-2940-C403A017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A177AF-6BF7-48C2-1105-6BCA542D0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80C7D-E2C7-D955-FE01-18F979B32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7D16E-E9EB-1A43-A9D8-48386BBB9B11}" type="datetimeFigureOut">
              <a:rPr kumimoji="1" lang="ko-Kore-KR" altLang="en-US" smtClean="0"/>
              <a:t>10/05/2022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810B6A-A1DD-8658-433A-0C93810B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221F2-001E-9B85-E02B-3C4271C74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7A576-9E6F-644F-977A-8EBDE7BE4B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93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E95ECD-A709-AFEA-8678-4E9DFFB8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0"/>
            <a:ext cx="516834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9DCBC-13D5-204A-7E7E-2429B5F9E385}"/>
              </a:ext>
            </a:extLst>
          </p:cNvPr>
          <p:cNvSpPr txBox="1"/>
          <p:nvPr/>
        </p:nvSpPr>
        <p:spPr>
          <a:xfrm>
            <a:off x="5499653" y="2828835"/>
            <a:ext cx="6632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우선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Bouncing</a:t>
            </a:r>
            <a:r>
              <a:rPr kumimoji="1" lang="ko-KR" altLang="en-US" dirty="0"/>
              <a:t>이 버튼에서 떼는 순간에도</a:t>
            </a:r>
            <a:endParaRPr kumimoji="1" lang="en-US" altLang="ko-KR" dirty="0"/>
          </a:p>
          <a:p>
            <a:r>
              <a:rPr kumimoji="1" lang="ko-KR" altLang="en-US" dirty="0"/>
              <a:t>발생하지 않도록 고민을 해봤습니다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LED1</a:t>
            </a:r>
            <a:r>
              <a:rPr kumimoji="1" lang="ko-KR" altLang="en-US" dirty="0"/>
              <a:t>개와 </a:t>
            </a:r>
            <a:r>
              <a:rPr kumimoji="1" lang="en-US" altLang="ko-KR" dirty="0"/>
              <a:t>Button1</a:t>
            </a:r>
            <a:r>
              <a:rPr kumimoji="1" lang="ko-KR" altLang="en-US" dirty="0"/>
              <a:t>개로 간단한 로직을 구성 및 테스트 해봤습니다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815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22-10-05-00-38-42" descr="KakaoTalk_Video_2022-10-05-00-38-42">
            <a:hlinkClick r:id="" action="ppaction://media"/>
            <a:extLst>
              <a:ext uri="{FF2B5EF4-FFF2-40B4-BE49-F238E27FC236}">
                <a16:creationId xmlns:a16="http://schemas.microsoft.com/office/drawing/2014/main" id="{6488782B-5ED0-17B0-D90E-E260E9238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90293"/>
            <a:ext cx="91440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5575F4-36FD-E8F3-5C7C-F2AF74A31E25}"/>
              </a:ext>
            </a:extLst>
          </p:cNvPr>
          <p:cNvSpPr txBox="1"/>
          <p:nvPr/>
        </p:nvSpPr>
        <p:spPr>
          <a:xfrm>
            <a:off x="1094463" y="5730791"/>
            <a:ext cx="9761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영상입니다</a:t>
            </a:r>
            <a:r>
              <a:rPr kumimoji="1" lang="en-US" altLang="ko-KR" dirty="0"/>
              <a:t>) </a:t>
            </a:r>
          </a:p>
          <a:p>
            <a:pPr algn="ctr"/>
            <a:r>
              <a:rPr kumimoji="1" lang="ko-KR" altLang="en-US" dirty="0"/>
              <a:t>손을 뗄 때도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빠른 속도로 연속 버튼 입력을 해도 </a:t>
            </a:r>
            <a:r>
              <a:rPr kumimoji="1" lang="en-US" altLang="ko-KR" dirty="0"/>
              <a:t>Bouncing </a:t>
            </a:r>
            <a:r>
              <a:rPr kumimoji="1" lang="ko-KR" altLang="en-US" dirty="0"/>
              <a:t>없이 잘 작동하는 것을 확인했습니다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20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C7BA26-0485-B5FA-0653-4138DE5A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E93591-4F02-E874-7567-58009578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51" y="0"/>
            <a:ext cx="51758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5CCB3-BFD5-2150-E63A-A6483F954350}"/>
              </a:ext>
            </a:extLst>
          </p:cNvPr>
          <p:cNvSpPr txBox="1"/>
          <p:nvPr/>
        </p:nvSpPr>
        <p:spPr>
          <a:xfrm>
            <a:off x="2607397" y="803056"/>
            <a:ext cx="46089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그리고 앞의 코드를 활용하여</a:t>
            </a:r>
            <a:endParaRPr kumimoji="1" lang="en-US" altLang="ko-KR" dirty="0"/>
          </a:p>
          <a:p>
            <a:r>
              <a:rPr kumimoji="1" lang="ko-KR" altLang="en-US" dirty="0"/>
              <a:t>과제를 완수했습니다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버튼의 상태를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가지로 구분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아무 입력이 없는 </a:t>
            </a:r>
            <a:r>
              <a:rPr kumimoji="1" lang="en-US" altLang="ko-KR" dirty="0"/>
              <a:t>NONE</a:t>
            </a:r>
          </a:p>
          <a:p>
            <a:r>
              <a:rPr kumimoji="1" lang="ko-KR" altLang="en-US" dirty="0"/>
              <a:t>처음으로 누른 순간의 </a:t>
            </a:r>
            <a:r>
              <a:rPr kumimoji="1" lang="en-US" altLang="ko-KR" dirty="0"/>
              <a:t>DOWN</a:t>
            </a:r>
          </a:p>
          <a:p>
            <a:r>
              <a:rPr kumimoji="1" lang="ko-KR" altLang="en-US" dirty="0"/>
              <a:t>누르는 상태인 </a:t>
            </a:r>
            <a:r>
              <a:rPr kumimoji="1" lang="en-US" altLang="ko-KR" dirty="0"/>
              <a:t>PRESSING</a:t>
            </a:r>
          </a:p>
          <a:p>
            <a:r>
              <a:rPr kumimoji="1" lang="ko-KR" altLang="en-US" dirty="0"/>
              <a:t>손을 떼는 순간인 </a:t>
            </a:r>
            <a:r>
              <a:rPr kumimoji="1" lang="en-US" altLang="ko-KR" dirty="0"/>
              <a:t>UP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끄기 위해서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동시에 </a:t>
            </a:r>
            <a:r>
              <a:rPr kumimoji="1" lang="ko-KR" altLang="en-US" dirty="0" err="1"/>
              <a:t>누를때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DOWN</a:t>
            </a:r>
            <a:r>
              <a:rPr kumimoji="1" lang="ko-KR" altLang="en-US" dirty="0"/>
              <a:t>만으로는 </a:t>
            </a:r>
            <a:r>
              <a:rPr kumimoji="1" lang="ko-KR" altLang="en-US" dirty="0" err="1"/>
              <a:t>아두이노에서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동시 입력 타이밍이 자연스럽지 않았습니다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PRESSING </a:t>
            </a:r>
            <a:r>
              <a:rPr kumimoji="1" lang="ko-KR" altLang="en-US" dirty="0"/>
              <a:t>상태가 필요하다고 생각이 들었고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LED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끄는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입력에 대해서는</a:t>
            </a:r>
            <a:endParaRPr kumimoji="1" lang="en-US" altLang="ko-KR" dirty="0"/>
          </a:p>
          <a:p>
            <a:r>
              <a:rPr kumimoji="1" lang="en-US" altLang="ko-KR" dirty="0"/>
              <a:t>PRESSING</a:t>
            </a:r>
            <a:r>
              <a:rPr kumimoji="1" lang="ko-KR" altLang="en-US" dirty="0"/>
              <a:t>일 때 동작하도록 처리했습니다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184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575F4-36FD-E8F3-5C7C-F2AF74A31E25}"/>
              </a:ext>
            </a:extLst>
          </p:cNvPr>
          <p:cNvSpPr txBox="1"/>
          <p:nvPr/>
        </p:nvSpPr>
        <p:spPr>
          <a:xfrm>
            <a:off x="1675738" y="5789784"/>
            <a:ext cx="868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영상입니다</a:t>
            </a:r>
            <a:r>
              <a:rPr kumimoji="1" lang="en-US" altLang="ko-KR" dirty="0"/>
              <a:t>)</a:t>
            </a:r>
            <a:br>
              <a:rPr kumimoji="1" lang="en-US" altLang="ko-KR" dirty="0"/>
            </a:br>
            <a:r>
              <a:rPr kumimoji="1" lang="en-US" altLang="ko-KR" dirty="0"/>
              <a:t>2</a:t>
            </a:r>
            <a:r>
              <a:rPr kumimoji="1" lang="ko-KR" altLang="en-US" dirty="0"/>
              <a:t>개의 버튼 누르고 늦게 떼더라도 </a:t>
            </a:r>
            <a:r>
              <a:rPr kumimoji="1" lang="en-US" altLang="ko-KR" dirty="0"/>
              <a:t>Bouncing </a:t>
            </a:r>
            <a:r>
              <a:rPr kumimoji="1" lang="ko-KR" altLang="en-US" dirty="0"/>
              <a:t>문제없이 잘 작동하는 것을 확인했습니다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2" name="KakaoTalk_Video_2022-10-05-00-45-33" descr="KakaoTalk_Video_2022-10-05-00-45-33">
            <a:hlinkClick r:id="" action="ppaction://media"/>
            <a:extLst>
              <a:ext uri="{FF2B5EF4-FFF2-40B4-BE49-F238E27FC236}">
                <a16:creationId xmlns:a16="http://schemas.microsoft.com/office/drawing/2014/main" id="{83C2C9EC-F02D-6B16-3E0C-ED2AD40530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28462"/>
            <a:ext cx="9144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691848-D688-723E-71B1-02C01488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C42E83-3F5D-68D0-03A9-5DAF39D7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2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36C580-9205-CD59-ABC1-4ADE723F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8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EA7879-C4AA-9AB0-3178-309AA1F4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9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125</Words>
  <Application>Microsoft Office PowerPoint</Application>
  <PresentationFormat>와이드스크린</PresentationFormat>
  <Paragraphs>24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Subin Park</cp:lastModifiedBy>
  <cp:revision>14</cp:revision>
  <dcterms:created xsi:type="dcterms:W3CDTF">2022-10-04T15:28:58Z</dcterms:created>
  <dcterms:modified xsi:type="dcterms:W3CDTF">2022-10-04T15:52:35Z</dcterms:modified>
</cp:coreProperties>
</file>